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32918400" cy="21945600"/>
  <p:notesSz cx="6858000" cy="9144000"/>
  <p:defaultTextStyle>
    <a:defPPr>
      <a:defRPr lang="en-US"/>
    </a:defPPr>
    <a:lvl1pPr marL="0" algn="l" defTabSz="2633209" rtl="0" eaLnBrk="1" latinLnBrk="0" hangingPunct="1">
      <a:defRPr sz="5183" kern="1200">
        <a:solidFill>
          <a:schemeClr val="tx1"/>
        </a:solidFill>
        <a:latin typeface="+mn-lt"/>
        <a:ea typeface="+mn-ea"/>
        <a:cs typeface="+mn-cs"/>
      </a:defRPr>
    </a:lvl1pPr>
    <a:lvl2pPr marL="1316604" algn="l" defTabSz="2633209" rtl="0" eaLnBrk="1" latinLnBrk="0" hangingPunct="1">
      <a:defRPr sz="5183" kern="1200">
        <a:solidFill>
          <a:schemeClr val="tx1"/>
        </a:solidFill>
        <a:latin typeface="+mn-lt"/>
        <a:ea typeface="+mn-ea"/>
        <a:cs typeface="+mn-cs"/>
      </a:defRPr>
    </a:lvl2pPr>
    <a:lvl3pPr marL="2633209" algn="l" defTabSz="2633209" rtl="0" eaLnBrk="1" latinLnBrk="0" hangingPunct="1">
      <a:defRPr sz="5183" kern="1200">
        <a:solidFill>
          <a:schemeClr val="tx1"/>
        </a:solidFill>
        <a:latin typeface="+mn-lt"/>
        <a:ea typeface="+mn-ea"/>
        <a:cs typeface="+mn-cs"/>
      </a:defRPr>
    </a:lvl3pPr>
    <a:lvl4pPr marL="3949813" algn="l" defTabSz="2633209" rtl="0" eaLnBrk="1" latinLnBrk="0" hangingPunct="1">
      <a:defRPr sz="5183" kern="1200">
        <a:solidFill>
          <a:schemeClr val="tx1"/>
        </a:solidFill>
        <a:latin typeface="+mn-lt"/>
        <a:ea typeface="+mn-ea"/>
        <a:cs typeface="+mn-cs"/>
      </a:defRPr>
    </a:lvl4pPr>
    <a:lvl5pPr marL="5266417" algn="l" defTabSz="2633209" rtl="0" eaLnBrk="1" latinLnBrk="0" hangingPunct="1">
      <a:defRPr sz="5183" kern="1200">
        <a:solidFill>
          <a:schemeClr val="tx1"/>
        </a:solidFill>
        <a:latin typeface="+mn-lt"/>
        <a:ea typeface="+mn-ea"/>
        <a:cs typeface="+mn-cs"/>
      </a:defRPr>
    </a:lvl5pPr>
    <a:lvl6pPr marL="6583022" algn="l" defTabSz="2633209" rtl="0" eaLnBrk="1" latinLnBrk="0" hangingPunct="1">
      <a:defRPr sz="5183" kern="1200">
        <a:solidFill>
          <a:schemeClr val="tx1"/>
        </a:solidFill>
        <a:latin typeface="+mn-lt"/>
        <a:ea typeface="+mn-ea"/>
        <a:cs typeface="+mn-cs"/>
      </a:defRPr>
    </a:lvl6pPr>
    <a:lvl7pPr marL="7899626" algn="l" defTabSz="2633209" rtl="0" eaLnBrk="1" latinLnBrk="0" hangingPunct="1">
      <a:defRPr sz="5183" kern="1200">
        <a:solidFill>
          <a:schemeClr val="tx1"/>
        </a:solidFill>
        <a:latin typeface="+mn-lt"/>
        <a:ea typeface="+mn-ea"/>
        <a:cs typeface="+mn-cs"/>
      </a:defRPr>
    </a:lvl7pPr>
    <a:lvl8pPr marL="9216230" algn="l" defTabSz="2633209" rtl="0" eaLnBrk="1" latinLnBrk="0" hangingPunct="1">
      <a:defRPr sz="5183" kern="1200">
        <a:solidFill>
          <a:schemeClr val="tx1"/>
        </a:solidFill>
        <a:latin typeface="+mn-lt"/>
        <a:ea typeface="+mn-ea"/>
        <a:cs typeface="+mn-cs"/>
      </a:defRPr>
    </a:lvl8pPr>
    <a:lvl9pPr marL="10532835" algn="l" defTabSz="2633209" rtl="0" eaLnBrk="1" latinLnBrk="0" hangingPunct="1">
      <a:defRPr sz="5183"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22" d="100"/>
          <a:sy n="22" d="100"/>
        </p:scale>
        <p:origin x="126" y="162"/>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3591562"/>
            <a:ext cx="27980640" cy="7640320"/>
          </a:xfrm>
        </p:spPr>
        <p:txBody>
          <a:bodyPr anchor="b"/>
          <a:lstStyle>
            <a:lvl1pPr algn="ctr">
              <a:defRPr sz="19200"/>
            </a:lvl1pPr>
          </a:lstStyle>
          <a:p>
            <a:r>
              <a:rPr lang="en-US" smtClean="0"/>
              <a:t>Click to edit Master title style</a:t>
            </a:r>
            <a:endParaRPr lang="en-US" dirty="0"/>
          </a:p>
        </p:txBody>
      </p:sp>
      <p:sp>
        <p:nvSpPr>
          <p:cNvPr id="3" name="Subtitle 2"/>
          <p:cNvSpPr>
            <a:spLocks noGrp="1"/>
          </p:cNvSpPr>
          <p:nvPr>
            <p:ph type="subTitle" idx="1"/>
          </p:nvPr>
        </p:nvSpPr>
        <p:spPr>
          <a:xfrm>
            <a:off x="4114800" y="11526522"/>
            <a:ext cx="24688800" cy="5298438"/>
          </a:xfrm>
        </p:spPr>
        <p:txBody>
          <a:bodyPr/>
          <a:lstStyle>
            <a:lvl1pPr marL="0" indent="0" algn="ctr">
              <a:buNone/>
              <a:defRPr sz="7680"/>
            </a:lvl1pPr>
            <a:lvl2pPr marL="1463040" indent="0" algn="ctr">
              <a:buNone/>
              <a:defRPr sz="6400"/>
            </a:lvl2pPr>
            <a:lvl3pPr marL="2926080" indent="0" algn="ctr">
              <a:buNone/>
              <a:defRPr sz="5760"/>
            </a:lvl3pPr>
            <a:lvl4pPr marL="4389120" indent="0" algn="ctr">
              <a:buNone/>
              <a:defRPr sz="5120"/>
            </a:lvl4pPr>
            <a:lvl5pPr marL="5852160" indent="0" algn="ctr">
              <a:buNone/>
              <a:defRPr sz="5120"/>
            </a:lvl5pPr>
            <a:lvl6pPr marL="7315200" indent="0" algn="ctr">
              <a:buNone/>
              <a:defRPr sz="5120"/>
            </a:lvl6pPr>
            <a:lvl7pPr marL="8778240" indent="0" algn="ctr">
              <a:buNone/>
              <a:defRPr sz="5120"/>
            </a:lvl7pPr>
            <a:lvl8pPr marL="10241280" indent="0" algn="ctr">
              <a:buNone/>
              <a:defRPr sz="5120"/>
            </a:lvl8pPr>
            <a:lvl9pPr marL="11704320" indent="0" algn="ctr">
              <a:buNone/>
              <a:defRPr sz="512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4BA9C76-01C6-4C8B-8D8A-28AD7F770323}" type="datetimeFigureOut">
              <a:rPr lang="en-US" smtClean="0"/>
              <a:t>5/23/2016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4130F1-DDEE-4A04-9F92-04AFCF7982E5}" type="slidenum">
              <a:rPr lang="en-US" smtClean="0"/>
              <a:t>‹#›</a:t>
            </a:fld>
            <a:endParaRPr lang="en-US"/>
          </a:p>
        </p:txBody>
      </p:sp>
    </p:spTree>
    <p:extLst>
      <p:ext uri="{BB962C8B-B14F-4D97-AF65-F5344CB8AC3E}">
        <p14:creationId xmlns:p14="http://schemas.microsoft.com/office/powerpoint/2010/main" val="1805532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4BA9C76-01C6-4C8B-8D8A-28AD7F770323}" type="datetimeFigureOut">
              <a:rPr lang="en-US" smtClean="0"/>
              <a:t>5/23/2016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4130F1-DDEE-4A04-9F92-04AFCF7982E5}" type="slidenum">
              <a:rPr lang="en-US" smtClean="0"/>
              <a:t>‹#›</a:t>
            </a:fld>
            <a:endParaRPr lang="en-US"/>
          </a:p>
        </p:txBody>
      </p:sp>
    </p:spTree>
    <p:extLst>
      <p:ext uri="{BB962C8B-B14F-4D97-AF65-F5344CB8AC3E}">
        <p14:creationId xmlns:p14="http://schemas.microsoft.com/office/powerpoint/2010/main" val="168750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557232" y="1168400"/>
            <a:ext cx="7098030" cy="1859788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263142" y="1168400"/>
            <a:ext cx="20882610" cy="1859788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4BA9C76-01C6-4C8B-8D8A-28AD7F770323}" type="datetimeFigureOut">
              <a:rPr lang="en-US" smtClean="0"/>
              <a:t>5/23/2016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4130F1-DDEE-4A04-9F92-04AFCF7982E5}" type="slidenum">
              <a:rPr lang="en-US" smtClean="0"/>
              <a:t>‹#›</a:t>
            </a:fld>
            <a:endParaRPr lang="en-US"/>
          </a:p>
        </p:txBody>
      </p:sp>
    </p:spTree>
    <p:extLst>
      <p:ext uri="{BB962C8B-B14F-4D97-AF65-F5344CB8AC3E}">
        <p14:creationId xmlns:p14="http://schemas.microsoft.com/office/powerpoint/2010/main" val="1877266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4BA9C76-01C6-4C8B-8D8A-28AD7F770323}" type="datetimeFigureOut">
              <a:rPr lang="en-US" smtClean="0"/>
              <a:t>5/23/2016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4130F1-DDEE-4A04-9F92-04AFCF7982E5}" type="slidenum">
              <a:rPr lang="en-US" smtClean="0"/>
              <a:t>‹#›</a:t>
            </a:fld>
            <a:endParaRPr lang="en-US"/>
          </a:p>
        </p:txBody>
      </p:sp>
    </p:spTree>
    <p:extLst>
      <p:ext uri="{BB962C8B-B14F-4D97-AF65-F5344CB8AC3E}">
        <p14:creationId xmlns:p14="http://schemas.microsoft.com/office/powerpoint/2010/main" val="3653600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45997" y="5471167"/>
            <a:ext cx="28392120" cy="9128758"/>
          </a:xfrm>
        </p:spPr>
        <p:txBody>
          <a:bodyPr anchor="b"/>
          <a:lstStyle>
            <a:lvl1pPr>
              <a:defRPr sz="19200"/>
            </a:lvl1pPr>
          </a:lstStyle>
          <a:p>
            <a:r>
              <a:rPr lang="en-US" smtClean="0"/>
              <a:t>Click to edit Master title style</a:t>
            </a:r>
            <a:endParaRPr lang="en-US" dirty="0"/>
          </a:p>
        </p:txBody>
      </p:sp>
      <p:sp>
        <p:nvSpPr>
          <p:cNvPr id="3" name="Text Placeholder 2"/>
          <p:cNvSpPr>
            <a:spLocks noGrp="1"/>
          </p:cNvSpPr>
          <p:nvPr>
            <p:ph type="body" idx="1"/>
          </p:nvPr>
        </p:nvSpPr>
        <p:spPr>
          <a:xfrm>
            <a:off x="2245997" y="14686287"/>
            <a:ext cx="28392120" cy="4800598"/>
          </a:xfrm>
        </p:spPr>
        <p:txBody>
          <a:bodyPr/>
          <a:lstStyle>
            <a:lvl1pPr marL="0" indent="0">
              <a:buNone/>
              <a:defRPr sz="7680">
                <a:solidFill>
                  <a:schemeClr val="tx1"/>
                </a:solidFill>
              </a:defRPr>
            </a:lvl1pPr>
            <a:lvl2pPr marL="1463040" indent="0">
              <a:buNone/>
              <a:defRPr sz="6400">
                <a:solidFill>
                  <a:schemeClr val="tx1">
                    <a:tint val="75000"/>
                  </a:schemeClr>
                </a:solidFill>
              </a:defRPr>
            </a:lvl2pPr>
            <a:lvl3pPr marL="2926080" indent="0">
              <a:buNone/>
              <a:defRPr sz="5760">
                <a:solidFill>
                  <a:schemeClr val="tx1">
                    <a:tint val="75000"/>
                  </a:schemeClr>
                </a:solidFill>
              </a:defRPr>
            </a:lvl3pPr>
            <a:lvl4pPr marL="4389120" indent="0">
              <a:buNone/>
              <a:defRPr sz="5120">
                <a:solidFill>
                  <a:schemeClr val="tx1">
                    <a:tint val="75000"/>
                  </a:schemeClr>
                </a:solidFill>
              </a:defRPr>
            </a:lvl4pPr>
            <a:lvl5pPr marL="5852160" indent="0">
              <a:buNone/>
              <a:defRPr sz="5120">
                <a:solidFill>
                  <a:schemeClr val="tx1">
                    <a:tint val="75000"/>
                  </a:schemeClr>
                </a:solidFill>
              </a:defRPr>
            </a:lvl5pPr>
            <a:lvl6pPr marL="7315200" indent="0">
              <a:buNone/>
              <a:defRPr sz="5120">
                <a:solidFill>
                  <a:schemeClr val="tx1">
                    <a:tint val="75000"/>
                  </a:schemeClr>
                </a:solidFill>
              </a:defRPr>
            </a:lvl6pPr>
            <a:lvl7pPr marL="8778240" indent="0">
              <a:buNone/>
              <a:defRPr sz="5120">
                <a:solidFill>
                  <a:schemeClr val="tx1">
                    <a:tint val="75000"/>
                  </a:schemeClr>
                </a:solidFill>
              </a:defRPr>
            </a:lvl7pPr>
            <a:lvl8pPr marL="10241280" indent="0">
              <a:buNone/>
              <a:defRPr sz="5120">
                <a:solidFill>
                  <a:schemeClr val="tx1">
                    <a:tint val="75000"/>
                  </a:schemeClr>
                </a:solidFill>
              </a:defRPr>
            </a:lvl8pPr>
            <a:lvl9pPr marL="11704320" indent="0">
              <a:buNone/>
              <a:defRPr sz="512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BA9C76-01C6-4C8B-8D8A-28AD7F770323}" type="datetimeFigureOut">
              <a:rPr lang="en-US" smtClean="0"/>
              <a:t>5/23/2016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4130F1-DDEE-4A04-9F92-04AFCF7982E5}" type="slidenum">
              <a:rPr lang="en-US" smtClean="0"/>
              <a:t>‹#›</a:t>
            </a:fld>
            <a:endParaRPr lang="en-US"/>
          </a:p>
        </p:txBody>
      </p:sp>
    </p:spTree>
    <p:extLst>
      <p:ext uri="{BB962C8B-B14F-4D97-AF65-F5344CB8AC3E}">
        <p14:creationId xmlns:p14="http://schemas.microsoft.com/office/powerpoint/2010/main" val="2563468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263140" y="5842000"/>
            <a:ext cx="13990320" cy="139242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6664940" y="5842000"/>
            <a:ext cx="13990320" cy="139242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4BA9C76-01C6-4C8B-8D8A-28AD7F770323}" type="datetimeFigureOut">
              <a:rPr lang="en-US" smtClean="0"/>
              <a:t>5/23/2016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4130F1-DDEE-4A04-9F92-04AFCF7982E5}" type="slidenum">
              <a:rPr lang="en-US" smtClean="0"/>
              <a:t>‹#›</a:t>
            </a:fld>
            <a:endParaRPr lang="en-US"/>
          </a:p>
        </p:txBody>
      </p:sp>
    </p:spTree>
    <p:extLst>
      <p:ext uri="{BB962C8B-B14F-4D97-AF65-F5344CB8AC3E}">
        <p14:creationId xmlns:p14="http://schemas.microsoft.com/office/powerpoint/2010/main" val="2601157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168405"/>
            <a:ext cx="28392120" cy="424180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267431" y="5379722"/>
            <a:ext cx="13926024" cy="2636518"/>
          </a:xfrm>
        </p:spPr>
        <p:txBody>
          <a:bodyPr anchor="b"/>
          <a:lstStyle>
            <a:lvl1pPr marL="0" indent="0">
              <a:buNone/>
              <a:defRPr sz="7680" b="1"/>
            </a:lvl1pPr>
            <a:lvl2pPr marL="1463040" indent="0">
              <a:buNone/>
              <a:defRPr sz="6400" b="1"/>
            </a:lvl2pPr>
            <a:lvl3pPr marL="2926080" indent="0">
              <a:buNone/>
              <a:defRPr sz="5760" b="1"/>
            </a:lvl3pPr>
            <a:lvl4pPr marL="4389120" indent="0">
              <a:buNone/>
              <a:defRPr sz="5120" b="1"/>
            </a:lvl4pPr>
            <a:lvl5pPr marL="5852160" indent="0">
              <a:buNone/>
              <a:defRPr sz="5120" b="1"/>
            </a:lvl5pPr>
            <a:lvl6pPr marL="7315200" indent="0">
              <a:buNone/>
              <a:defRPr sz="5120" b="1"/>
            </a:lvl6pPr>
            <a:lvl7pPr marL="8778240" indent="0">
              <a:buNone/>
              <a:defRPr sz="5120" b="1"/>
            </a:lvl7pPr>
            <a:lvl8pPr marL="10241280" indent="0">
              <a:buNone/>
              <a:defRPr sz="5120" b="1"/>
            </a:lvl8pPr>
            <a:lvl9pPr marL="11704320" indent="0">
              <a:buNone/>
              <a:defRPr sz="5120" b="1"/>
            </a:lvl9pPr>
          </a:lstStyle>
          <a:p>
            <a:pPr lvl="0"/>
            <a:r>
              <a:rPr lang="en-US" smtClean="0"/>
              <a:t>Click to edit Master text styles</a:t>
            </a:r>
          </a:p>
        </p:txBody>
      </p:sp>
      <p:sp>
        <p:nvSpPr>
          <p:cNvPr id="4" name="Content Placeholder 3"/>
          <p:cNvSpPr>
            <a:spLocks noGrp="1"/>
          </p:cNvSpPr>
          <p:nvPr>
            <p:ph sz="half" idx="2"/>
          </p:nvPr>
        </p:nvSpPr>
        <p:spPr>
          <a:xfrm>
            <a:off x="2267431" y="8016240"/>
            <a:ext cx="13926024" cy="117906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6664942" y="5379722"/>
            <a:ext cx="13994608" cy="2636518"/>
          </a:xfrm>
        </p:spPr>
        <p:txBody>
          <a:bodyPr anchor="b"/>
          <a:lstStyle>
            <a:lvl1pPr marL="0" indent="0">
              <a:buNone/>
              <a:defRPr sz="7680" b="1"/>
            </a:lvl1pPr>
            <a:lvl2pPr marL="1463040" indent="0">
              <a:buNone/>
              <a:defRPr sz="6400" b="1"/>
            </a:lvl2pPr>
            <a:lvl3pPr marL="2926080" indent="0">
              <a:buNone/>
              <a:defRPr sz="5760" b="1"/>
            </a:lvl3pPr>
            <a:lvl4pPr marL="4389120" indent="0">
              <a:buNone/>
              <a:defRPr sz="5120" b="1"/>
            </a:lvl4pPr>
            <a:lvl5pPr marL="5852160" indent="0">
              <a:buNone/>
              <a:defRPr sz="5120" b="1"/>
            </a:lvl5pPr>
            <a:lvl6pPr marL="7315200" indent="0">
              <a:buNone/>
              <a:defRPr sz="5120" b="1"/>
            </a:lvl6pPr>
            <a:lvl7pPr marL="8778240" indent="0">
              <a:buNone/>
              <a:defRPr sz="5120" b="1"/>
            </a:lvl7pPr>
            <a:lvl8pPr marL="10241280" indent="0">
              <a:buNone/>
              <a:defRPr sz="5120" b="1"/>
            </a:lvl8pPr>
            <a:lvl9pPr marL="11704320" indent="0">
              <a:buNone/>
              <a:defRPr sz="5120" b="1"/>
            </a:lvl9pPr>
          </a:lstStyle>
          <a:p>
            <a:pPr lvl="0"/>
            <a:r>
              <a:rPr lang="en-US" smtClean="0"/>
              <a:t>Click to edit Master text styles</a:t>
            </a:r>
          </a:p>
        </p:txBody>
      </p:sp>
      <p:sp>
        <p:nvSpPr>
          <p:cNvPr id="6" name="Content Placeholder 5"/>
          <p:cNvSpPr>
            <a:spLocks noGrp="1"/>
          </p:cNvSpPr>
          <p:nvPr>
            <p:ph sz="quarter" idx="4"/>
          </p:nvPr>
        </p:nvSpPr>
        <p:spPr>
          <a:xfrm>
            <a:off x="16664942" y="8016240"/>
            <a:ext cx="13994608" cy="117906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4BA9C76-01C6-4C8B-8D8A-28AD7F770323}" type="datetimeFigureOut">
              <a:rPr lang="en-US" smtClean="0"/>
              <a:t>5/23/2016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4130F1-DDEE-4A04-9F92-04AFCF7982E5}" type="slidenum">
              <a:rPr lang="en-US" smtClean="0"/>
              <a:t>‹#›</a:t>
            </a:fld>
            <a:endParaRPr lang="en-US"/>
          </a:p>
        </p:txBody>
      </p:sp>
    </p:spTree>
    <p:extLst>
      <p:ext uri="{BB962C8B-B14F-4D97-AF65-F5344CB8AC3E}">
        <p14:creationId xmlns:p14="http://schemas.microsoft.com/office/powerpoint/2010/main" val="4283307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4BA9C76-01C6-4C8B-8D8A-28AD7F770323}" type="datetimeFigureOut">
              <a:rPr lang="en-US" smtClean="0"/>
              <a:t>5/23/2016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4130F1-DDEE-4A04-9F92-04AFCF7982E5}" type="slidenum">
              <a:rPr lang="en-US" smtClean="0"/>
              <a:t>‹#›</a:t>
            </a:fld>
            <a:endParaRPr lang="en-US"/>
          </a:p>
        </p:txBody>
      </p:sp>
    </p:spTree>
    <p:extLst>
      <p:ext uri="{BB962C8B-B14F-4D97-AF65-F5344CB8AC3E}">
        <p14:creationId xmlns:p14="http://schemas.microsoft.com/office/powerpoint/2010/main" val="545765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BA9C76-01C6-4C8B-8D8A-28AD7F770323}" type="datetimeFigureOut">
              <a:rPr lang="en-US" smtClean="0"/>
              <a:t>5/23/2016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4130F1-DDEE-4A04-9F92-04AFCF7982E5}" type="slidenum">
              <a:rPr lang="en-US" smtClean="0"/>
              <a:t>‹#›</a:t>
            </a:fld>
            <a:endParaRPr lang="en-US"/>
          </a:p>
        </p:txBody>
      </p:sp>
    </p:spTree>
    <p:extLst>
      <p:ext uri="{BB962C8B-B14F-4D97-AF65-F5344CB8AC3E}">
        <p14:creationId xmlns:p14="http://schemas.microsoft.com/office/powerpoint/2010/main" val="3340562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463040"/>
            <a:ext cx="10617041" cy="5120640"/>
          </a:xfrm>
        </p:spPr>
        <p:txBody>
          <a:bodyPr anchor="b"/>
          <a:lstStyle>
            <a:lvl1pPr>
              <a:defRPr sz="10240"/>
            </a:lvl1pPr>
          </a:lstStyle>
          <a:p>
            <a:r>
              <a:rPr lang="en-US" smtClean="0"/>
              <a:t>Click to edit Master title style</a:t>
            </a:r>
            <a:endParaRPr lang="en-US" dirty="0"/>
          </a:p>
        </p:txBody>
      </p:sp>
      <p:sp>
        <p:nvSpPr>
          <p:cNvPr id="3" name="Content Placeholder 2"/>
          <p:cNvSpPr>
            <a:spLocks noGrp="1"/>
          </p:cNvSpPr>
          <p:nvPr>
            <p:ph idx="1"/>
          </p:nvPr>
        </p:nvSpPr>
        <p:spPr>
          <a:xfrm>
            <a:off x="13994608" y="3159765"/>
            <a:ext cx="16664940" cy="15595600"/>
          </a:xfrm>
        </p:spPr>
        <p:txBody>
          <a:bodyPr/>
          <a:lstStyle>
            <a:lvl1pPr>
              <a:defRPr sz="10240"/>
            </a:lvl1pPr>
            <a:lvl2pPr>
              <a:defRPr sz="8960"/>
            </a:lvl2pPr>
            <a:lvl3pPr>
              <a:defRPr sz="768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267428" y="6583680"/>
            <a:ext cx="10617041" cy="12197082"/>
          </a:xfrm>
        </p:spPr>
        <p:txBody>
          <a:bodyPr/>
          <a:lstStyle>
            <a:lvl1pPr marL="0" indent="0">
              <a:buNone/>
              <a:defRPr sz="5120"/>
            </a:lvl1pPr>
            <a:lvl2pPr marL="1463040" indent="0">
              <a:buNone/>
              <a:defRPr sz="4480"/>
            </a:lvl2pPr>
            <a:lvl3pPr marL="2926080" indent="0">
              <a:buNone/>
              <a:defRPr sz="3840"/>
            </a:lvl3pPr>
            <a:lvl4pPr marL="4389120" indent="0">
              <a:buNone/>
              <a:defRPr sz="3200"/>
            </a:lvl4pPr>
            <a:lvl5pPr marL="5852160" indent="0">
              <a:buNone/>
              <a:defRPr sz="3200"/>
            </a:lvl5pPr>
            <a:lvl6pPr marL="7315200" indent="0">
              <a:buNone/>
              <a:defRPr sz="3200"/>
            </a:lvl6pPr>
            <a:lvl7pPr marL="8778240" indent="0">
              <a:buNone/>
              <a:defRPr sz="3200"/>
            </a:lvl7pPr>
            <a:lvl8pPr marL="10241280" indent="0">
              <a:buNone/>
              <a:defRPr sz="3200"/>
            </a:lvl8pPr>
            <a:lvl9pPr marL="11704320" indent="0">
              <a:buNone/>
              <a:defRPr sz="3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BA9C76-01C6-4C8B-8D8A-28AD7F770323}" type="datetimeFigureOut">
              <a:rPr lang="en-US" smtClean="0"/>
              <a:t>5/23/2016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4130F1-DDEE-4A04-9F92-04AFCF7982E5}" type="slidenum">
              <a:rPr lang="en-US" smtClean="0"/>
              <a:t>‹#›</a:t>
            </a:fld>
            <a:endParaRPr lang="en-US"/>
          </a:p>
        </p:txBody>
      </p:sp>
    </p:spTree>
    <p:extLst>
      <p:ext uri="{BB962C8B-B14F-4D97-AF65-F5344CB8AC3E}">
        <p14:creationId xmlns:p14="http://schemas.microsoft.com/office/powerpoint/2010/main" val="2221210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463040"/>
            <a:ext cx="10617041" cy="5120640"/>
          </a:xfrm>
        </p:spPr>
        <p:txBody>
          <a:bodyPr anchor="b"/>
          <a:lstStyle>
            <a:lvl1pPr>
              <a:defRPr sz="1024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994608" y="3159765"/>
            <a:ext cx="16664940" cy="15595600"/>
          </a:xfrm>
        </p:spPr>
        <p:txBody>
          <a:bodyPr anchor="t"/>
          <a:lstStyle>
            <a:lvl1pPr marL="0" indent="0">
              <a:buNone/>
              <a:defRPr sz="10240"/>
            </a:lvl1pPr>
            <a:lvl2pPr marL="1463040" indent="0">
              <a:buNone/>
              <a:defRPr sz="8960"/>
            </a:lvl2pPr>
            <a:lvl3pPr marL="2926080" indent="0">
              <a:buNone/>
              <a:defRPr sz="7680"/>
            </a:lvl3pPr>
            <a:lvl4pPr marL="4389120" indent="0">
              <a:buNone/>
              <a:defRPr sz="6400"/>
            </a:lvl4pPr>
            <a:lvl5pPr marL="5852160" indent="0">
              <a:buNone/>
              <a:defRPr sz="6400"/>
            </a:lvl5pPr>
            <a:lvl6pPr marL="7315200" indent="0">
              <a:buNone/>
              <a:defRPr sz="6400"/>
            </a:lvl6pPr>
            <a:lvl7pPr marL="8778240" indent="0">
              <a:buNone/>
              <a:defRPr sz="6400"/>
            </a:lvl7pPr>
            <a:lvl8pPr marL="10241280" indent="0">
              <a:buNone/>
              <a:defRPr sz="6400"/>
            </a:lvl8pPr>
            <a:lvl9pPr marL="11704320" indent="0">
              <a:buNone/>
              <a:defRPr sz="6400"/>
            </a:lvl9pPr>
          </a:lstStyle>
          <a:p>
            <a:r>
              <a:rPr lang="en-US" smtClean="0"/>
              <a:t>Click icon to add picture</a:t>
            </a:r>
            <a:endParaRPr lang="en-US" dirty="0"/>
          </a:p>
        </p:txBody>
      </p:sp>
      <p:sp>
        <p:nvSpPr>
          <p:cNvPr id="4" name="Text Placeholder 3"/>
          <p:cNvSpPr>
            <a:spLocks noGrp="1"/>
          </p:cNvSpPr>
          <p:nvPr>
            <p:ph type="body" sz="half" idx="2"/>
          </p:nvPr>
        </p:nvSpPr>
        <p:spPr>
          <a:xfrm>
            <a:off x="2267428" y="6583680"/>
            <a:ext cx="10617041" cy="12197082"/>
          </a:xfrm>
        </p:spPr>
        <p:txBody>
          <a:bodyPr/>
          <a:lstStyle>
            <a:lvl1pPr marL="0" indent="0">
              <a:buNone/>
              <a:defRPr sz="5120"/>
            </a:lvl1pPr>
            <a:lvl2pPr marL="1463040" indent="0">
              <a:buNone/>
              <a:defRPr sz="4480"/>
            </a:lvl2pPr>
            <a:lvl3pPr marL="2926080" indent="0">
              <a:buNone/>
              <a:defRPr sz="3840"/>
            </a:lvl3pPr>
            <a:lvl4pPr marL="4389120" indent="0">
              <a:buNone/>
              <a:defRPr sz="3200"/>
            </a:lvl4pPr>
            <a:lvl5pPr marL="5852160" indent="0">
              <a:buNone/>
              <a:defRPr sz="3200"/>
            </a:lvl5pPr>
            <a:lvl6pPr marL="7315200" indent="0">
              <a:buNone/>
              <a:defRPr sz="3200"/>
            </a:lvl6pPr>
            <a:lvl7pPr marL="8778240" indent="0">
              <a:buNone/>
              <a:defRPr sz="3200"/>
            </a:lvl7pPr>
            <a:lvl8pPr marL="10241280" indent="0">
              <a:buNone/>
              <a:defRPr sz="3200"/>
            </a:lvl8pPr>
            <a:lvl9pPr marL="11704320" indent="0">
              <a:buNone/>
              <a:defRPr sz="3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BA9C76-01C6-4C8B-8D8A-28AD7F770323}" type="datetimeFigureOut">
              <a:rPr lang="en-US" smtClean="0"/>
              <a:t>5/23/2016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4130F1-DDEE-4A04-9F92-04AFCF7982E5}" type="slidenum">
              <a:rPr lang="en-US" smtClean="0"/>
              <a:t>‹#›</a:t>
            </a:fld>
            <a:endParaRPr lang="en-US"/>
          </a:p>
        </p:txBody>
      </p:sp>
    </p:spTree>
    <p:extLst>
      <p:ext uri="{BB962C8B-B14F-4D97-AF65-F5344CB8AC3E}">
        <p14:creationId xmlns:p14="http://schemas.microsoft.com/office/powerpoint/2010/main" val="327225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63140" y="1168405"/>
            <a:ext cx="28392120" cy="424180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263140" y="5842000"/>
            <a:ext cx="28392120" cy="1392428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263140" y="20340325"/>
            <a:ext cx="7406640" cy="1168400"/>
          </a:xfrm>
          <a:prstGeom prst="rect">
            <a:avLst/>
          </a:prstGeom>
        </p:spPr>
        <p:txBody>
          <a:bodyPr vert="horz" lIns="91440" tIns="45720" rIns="91440" bIns="45720" rtlCol="0" anchor="ctr"/>
          <a:lstStyle>
            <a:lvl1pPr algn="l">
              <a:defRPr sz="3840">
                <a:solidFill>
                  <a:schemeClr val="tx1">
                    <a:tint val="75000"/>
                  </a:schemeClr>
                </a:solidFill>
              </a:defRPr>
            </a:lvl1pPr>
          </a:lstStyle>
          <a:p>
            <a:fld id="{F4BA9C76-01C6-4C8B-8D8A-28AD7F770323}" type="datetimeFigureOut">
              <a:rPr lang="en-US" smtClean="0"/>
              <a:t>5/23/2016</a:t>
            </a:fld>
            <a:endParaRPr lang="en-US"/>
          </a:p>
        </p:txBody>
      </p:sp>
      <p:sp>
        <p:nvSpPr>
          <p:cNvPr id="5" name="Footer Placeholder 4"/>
          <p:cNvSpPr>
            <a:spLocks noGrp="1"/>
          </p:cNvSpPr>
          <p:nvPr>
            <p:ph type="ftr" sz="quarter" idx="3"/>
          </p:nvPr>
        </p:nvSpPr>
        <p:spPr>
          <a:xfrm>
            <a:off x="10904220" y="20340325"/>
            <a:ext cx="11109960" cy="1168400"/>
          </a:xfrm>
          <a:prstGeom prst="rect">
            <a:avLst/>
          </a:prstGeom>
        </p:spPr>
        <p:txBody>
          <a:bodyPr vert="horz" lIns="91440" tIns="45720" rIns="91440" bIns="45720" rtlCol="0" anchor="ctr"/>
          <a:lstStyle>
            <a:lvl1pPr algn="ctr">
              <a:defRPr sz="384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248620" y="20340325"/>
            <a:ext cx="7406640" cy="1168400"/>
          </a:xfrm>
          <a:prstGeom prst="rect">
            <a:avLst/>
          </a:prstGeom>
        </p:spPr>
        <p:txBody>
          <a:bodyPr vert="horz" lIns="91440" tIns="45720" rIns="91440" bIns="45720" rtlCol="0" anchor="ctr"/>
          <a:lstStyle>
            <a:lvl1pPr algn="r">
              <a:defRPr sz="3840">
                <a:solidFill>
                  <a:schemeClr val="tx1">
                    <a:tint val="75000"/>
                  </a:schemeClr>
                </a:solidFill>
              </a:defRPr>
            </a:lvl1pPr>
          </a:lstStyle>
          <a:p>
            <a:fld id="{0F4130F1-DDEE-4A04-9F92-04AFCF7982E5}" type="slidenum">
              <a:rPr lang="en-US" smtClean="0"/>
              <a:t>‹#›</a:t>
            </a:fld>
            <a:endParaRPr lang="en-US"/>
          </a:p>
        </p:txBody>
      </p:sp>
    </p:spTree>
    <p:extLst>
      <p:ext uri="{BB962C8B-B14F-4D97-AF65-F5344CB8AC3E}">
        <p14:creationId xmlns:p14="http://schemas.microsoft.com/office/powerpoint/2010/main" val="18350644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2926080" rtl="0" eaLnBrk="1" latinLnBrk="0" hangingPunct="1">
        <a:lnSpc>
          <a:spcPct val="90000"/>
        </a:lnSpc>
        <a:spcBef>
          <a:spcPct val="0"/>
        </a:spcBef>
        <a:buNone/>
        <a:defRPr sz="14080" kern="1200">
          <a:solidFill>
            <a:schemeClr val="tx1"/>
          </a:solidFill>
          <a:latin typeface="+mj-lt"/>
          <a:ea typeface="+mj-ea"/>
          <a:cs typeface="+mj-cs"/>
        </a:defRPr>
      </a:lvl1pPr>
    </p:titleStyle>
    <p:bodyStyle>
      <a:lvl1pPr marL="731520" indent="-731520" algn="l" defTabSz="2926080" rtl="0" eaLnBrk="1" latinLnBrk="0" hangingPunct="1">
        <a:lnSpc>
          <a:spcPct val="90000"/>
        </a:lnSpc>
        <a:spcBef>
          <a:spcPts val="3200"/>
        </a:spcBef>
        <a:buFont typeface="Arial" panose="020B0604020202020204" pitchFamily="34" charset="0"/>
        <a:buChar char="•"/>
        <a:defRPr sz="8960" kern="1200">
          <a:solidFill>
            <a:schemeClr val="tx1"/>
          </a:solidFill>
          <a:latin typeface="+mn-lt"/>
          <a:ea typeface="+mn-ea"/>
          <a:cs typeface="+mn-cs"/>
        </a:defRPr>
      </a:lvl1pPr>
      <a:lvl2pPr marL="2194560" indent="-731520" algn="l" defTabSz="2926080" rtl="0" eaLnBrk="1" latinLnBrk="0" hangingPunct="1">
        <a:lnSpc>
          <a:spcPct val="90000"/>
        </a:lnSpc>
        <a:spcBef>
          <a:spcPts val="1600"/>
        </a:spcBef>
        <a:buFont typeface="Arial" panose="020B0604020202020204" pitchFamily="34" charset="0"/>
        <a:buChar char="•"/>
        <a:defRPr sz="7680" kern="1200">
          <a:solidFill>
            <a:schemeClr val="tx1"/>
          </a:solidFill>
          <a:latin typeface="+mn-lt"/>
          <a:ea typeface="+mn-ea"/>
          <a:cs typeface="+mn-cs"/>
        </a:defRPr>
      </a:lvl2pPr>
      <a:lvl3pPr marL="3657600" indent="-731520" algn="l" defTabSz="2926080" rtl="0" eaLnBrk="1" latinLnBrk="0" hangingPunct="1">
        <a:lnSpc>
          <a:spcPct val="90000"/>
        </a:lnSpc>
        <a:spcBef>
          <a:spcPts val="1600"/>
        </a:spcBef>
        <a:buFont typeface="Arial" panose="020B0604020202020204" pitchFamily="34" charset="0"/>
        <a:buChar char="•"/>
        <a:defRPr sz="6400" kern="1200">
          <a:solidFill>
            <a:schemeClr val="tx1"/>
          </a:solidFill>
          <a:latin typeface="+mn-lt"/>
          <a:ea typeface="+mn-ea"/>
          <a:cs typeface="+mn-cs"/>
        </a:defRPr>
      </a:lvl3pPr>
      <a:lvl4pPr marL="512064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4pPr>
      <a:lvl5pPr marL="658368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5pPr>
      <a:lvl6pPr marL="804672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6pPr>
      <a:lvl7pPr marL="950976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7pPr>
      <a:lvl8pPr marL="1097280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8pPr>
      <a:lvl9pPr marL="1243584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9pPr>
    </p:bodyStyle>
    <p:otherStyle>
      <a:defPPr>
        <a:defRPr lang="en-US"/>
      </a:defPPr>
      <a:lvl1pPr marL="0" algn="l" defTabSz="2926080" rtl="0" eaLnBrk="1" latinLnBrk="0" hangingPunct="1">
        <a:defRPr sz="5760" kern="1200">
          <a:solidFill>
            <a:schemeClr val="tx1"/>
          </a:solidFill>
          <a:latin typeface="+mn-lt"/>
          <a:ea typeface="+mn-ea"/>
          <a:cs typeface="+mn-cs"/>
        </a:defRPr>
      </a:lvl1pPr>
      <a:lvl2pPr marL="1463040" algn="l" defTabSz="2926080" rtl="0" eaLnBrk="1" latinLnBrk="0" hangingPunct="1">
        <a:defRPr sz="5760" kern="1200">
          <a:solidFill>
            <a:schemeClr val="tx1"/>
          </a:solidFill>
          <a:latin typeface="+mn-lt"/>
          <a:ea typeface="+mn-ea"/>
          <a:cs typeface="+mn-cs"/>
        </a:defRPr>
      </a:lvl2pPr>
      <a:lvl3pPr marL="2926080" algn="l" defTabSz="2926080" rtl="0" eaLnBrk="1" latinLnBrk="0" hangingPunct="1">
        <a:defRPr sz="5760" kern="1200">
          <a:solidFill>
            <a:schemeClr val="tx1"/>
          </a:solidFill>
          <a:latin typeface="+mn-lt"/>
          <a:ea typeface="+mn-ea"/>
          <a:cs typeface="+mn-cs"/>
        </a:defRPr>
      </a:lvl3pPr>
      <a:lvl4pPr marL="4389120" algn="l" defTabSz="2926080" rtl="0" eaLnBrk="1" latinLnBrk="0" hangingPunct="1">
        <a:defRPr sz="5760" kern="1200">
          <a:solidFill>
            <a:schemeClr val="tx1"/>
          </a:solidFill>
          <a:latin typeface="+mn-lt"/>
          <a:ea typeface="+mn-ea"/>
          <a:cs typeface="+mn-cs"/>
        </a:defRPr>
      </a:lvl4pPr>
      <a:lvl5pPr marL="5852160" algn="l" defTabSz="2926080" rtl="0" eaLnBrk="1" latinLnBrk="0" hangingPunct="1">
        <a:defRPr sz="5760" kern="1200">
          <a:solidFill>
            <a:schemeClr val="tx1"/>
          </a:solidFill>
          <a:latin typeface="+mn-lt"/>
          <a:ea typeface="+mn-ea"/>
          <a:cs typeface="+mn-cs"/>
        </a:defRPr>
      </a:lvl5pPr>
      <a:lvl6pPr marL="7315200" algn="l" defTabSz="2926080" rtl="0" eaLnBrk="1" latinLnBrk="0" hangingPunct="1">
        <a:defRPr sz="5760" kern="1200">
          <a:solidFill>
            <a:schemeClr val="tx1"/>
          </a:solidFill>
          <a:latin typeface="+mn-lt"/>
          <a:ea typeface="+mn-ea"/>
          <a:cs typeface="+mn-cs"/>
        </a:defRPr>
      </a:lvl6pPr>
      <a:lvl7pPr marL="8778240" algn="l" defTabSz="2926080" rtl="0" eaLnBrk="1" latinLnBrk="0" hangingPunct="1">
        <a:defRPr sz="5760" kern="1200">
          <a:solidFill>
            <a:schemeClr val="tx1"/>
          </a:solidFill>
          <a:latin typeface="+mn-lt"/>
          <a:ea typeface="+mn-ea"/>
          <a:cs typeface="+mn-cs"/>
        </a:defRPr>
      </a:lvl7pPr>
      <a:lvl8pPr marL="10241280" algn="l" defTabSz="2926080" rtl="0" eaLnBrk="1" latinLnBrk="0" hangingPunct="1">
        <a:defRPr sz="5760" kern="1200">
          <a:solidFill>
            <a:schemeClr val="tx1"/>
          </a:solidFill>
          <a:latin typeface="+mn-lt"/>
          <a:ea typeface="+mn-ea"/>
          <a:cs typeface="+mn-cs"/>
        </a:defRPr>
      </a:lvl8pPr>
      <a:lvl9pPr marL="11704320" algn="l" defTabSz="2926080" rtl="0" eaLnBrk="1" latinLnBrk="0" hangingPunct="1">
        <a:defRPr sz="5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g"/><Relationship Id="rId18" Type="http://schemas.openxmlformats.org/officeDocument/2006/relationships/image" Target="../media/image17.jp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g"/><Relationship Id="rId17" Type="http://schemas.openxmlformats.org/officeDocument/2006/relationships/image" Target="../media/image16.jpg"/><Relationship Id="rId2" Type="http://schemas.openxmlformats.org/officeDocument/2006/relationships/image" Target="../media/image1.jpeg"/><Relationship Id="rId16" Type="http://schemas.openxmlformats.org/officeDocument/2006/relationships/image" Target="../media/image15.jpg"/><Relationship Id="rId20"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5" Type="http://schemas.openxmlformats.org/officeDocument/2006/relationships/image" Target="../media/image14.jpg"/><Relationship Id="rId10" Type="http://schemas.openxmlformats.org/officeDocument/2006/relationships/image" Target="../media/image9.jpeg"/><Relationship Id="rId19" Type="http://schemas.openxmlformats.org/officeDocument/2006/relationships/image" Target="../media/image18.pn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6" name="Rectangle 5"/>
          <p:cNvSpPr/>
          <p:nvPr/>
        </p:nvSpPr>
        <p:spPr>
          <a:xfrm>
            <a:off x="16318732" y="10418530"/>
            <a:ext cx="9582932" cy="10895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56"/>
          </a:p>
        </p:txBody>
      </p:sp>
      <p:pic>
        <p:nvPicPr>
          <p:cNvPr id="21" name="Picture 2" descr="https://www.nordicvisitor.com/images/iceland/winter/northern-lights-lake-thingvellir-national-park-icela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59" y="1118"/>
            <a:ext cx="32978519" cy="2194448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143388" y="-5222"/>
            <a:ext cx="22650025" cy="2544414"/>
          </a:xfrm>
          <a:prstGeom prst="rect">
            <a:avLst/>
          </a:prstGeom>
          <a:noFill/>
        </p:spPr>
        <p:txBody>
          <a:bodyPr wrap="square" rtlCol="0">
            <a:spAutoFit/>
          </a:bodyPr>
          <a:lstStyle/>
          <a:p>
            <a:pPr algn="ctr"/>
            <a:r>
              <a:rPr lang="en-US" sz="15934" dirty="0">
                <a:solidFill>
                  <a:schemeClr val="bg1"/>
                </a:solidFill>
                <a:latin typeface="Bernard MT Condensed" panose="02050806060905020404" pitchFamily="18" charset="0"/>
              </a:rPr>
              <a:t>Rerouting the Iditarod</a:t>
            </a: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365" y="10143904"/>
            <a:ext cx="4048003" cy="3210329"/>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03369" y="10142031"/>
            <a:ext cx="3978467" cy="3199188"/>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81835" y="10149475"/>
            <a:ext cx="3901587" cy="3204758"/>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366" y="13344941"/>
            <a:ext cx="4059790" cy="3256758"/>
          </a:xfrm>
          <a:prstGeom prst="rect">
            <a:avLst/>
          </a:prstGeom>
        </p:spPr>
      </p:pic>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03368" y="13341220"/>
            <a:ext cx="3985686" cy="3273497"/>
          </a:xfrm>
          <a:prstGeom prst="rect">
            <a:avLst/>
          </a:prstGeom>
        </p:spPr>
      </p:pic>
      <p:pic>
        <p:nvPicPr>
          <p:cNvPr id="2" name="Picture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100719" y="16601701"/>
            <a:ext cx="4000123" cy="3179033"/>
          </a:xfrm>
          <a:prstGeom prst="rect">
            <a:avLst/>
          </a:prstGeom>
        </p:spPr>
      </p:pic>
      <p:pic>
        <p:nvPicPr>
          <p:cNvPr id="3" name="Picture 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5366" y="16601701"/>
            <a:ext cx="4045352" cy="3179033"/>
          </a:xfrm>
          <a:prstGeom prst="rect">
            <a:avLst/>
          </a:prstGeom>
        </p:spPr>
      </p:pic>
      <p:pic>
        <p:nvPicPr>
          <p:cNvPr id="5" name="Picture 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089054" y="13354234"/>
            <a:ext cx="3891717" cy="3266715"/>
          </a:xfrm>
          <a:prstGeom prst="rect">
            <a:avLst/>
          </a:prstGeom>
        </p:spPr>
      </p:pic>
      <p:pic>
        <p:nvPicPr>
          <p:cNvPr id="9" name="Picture 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2127042" y="9632054"/>
            <a:ext cx="4768656" cy="3355775"/>
          </a:xfrm>
          <a:prstGeom prst="rect">
            <a:avLst/>
          </a:prstGeom>
        </p:spPr>
      </p:pic>
      <p:pic>
        <p:nvPicPr>
          <p:cNvPr id="8" name="Picture 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6974789" y="9645277"/>
            <a:ext cx="4768656" cy="3347951"/>
          </a:xfrm>
          <a:prstGeom prst="rect">
            <a:avLst/>
          </a:prstGeom>
        </p:spPr>
      </p:pic>
      <p:pic>
        <p:nvPicPr>
          <p:cNvPr id="11" name="Picture 10"/>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6974789" y="13016858"/>
            <a:ext cx="4768656" cy="3601868"/>
          </a:xfrm>
          <a:prstGeom prst="rect">
            <a:avLst/>
          </a:prstGeom>
        </p:spPr>
      </p:pic>
      <p:pic>
        <p:nvPicPr>
          <p:cNvPr id="18" name="Picture 17"/>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2157555" y="13014636"/>
            <a:ext cx="4768656" cy="3606313"/>
          </a:xfrm>
          <a:prstGeom prst="rect">
            <a:avLst/>
          </a:prstGeom>
        </p:spPr>
      </p:pic>
      <p:pic>
        <p:nvPicPr>
          <p:cNvPr id="19" name="Picture 18"/>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1889715" y="4924471"/>
            <a:ext cx="10912582" cy="6800747"/>
          </a:xfrm>
          <a:prstGeom prst="rect">
            <a:avLst/>
          </a:prstGeom>
        </p:spPr>
      </p:pic>
      <p:sp>
        <p:nvSpPr>
          <p:cNvPr id="22" name="TextBox 21"/>
          <p:cNvSpPr txBox="1"/>
          <p:nvPr/>
        </p:nvSpPr>
        <p:spPr>
          <a:xfrm>
            <a:off x="12084724" y="2403944"/>
            <a:ext cx="9658721" cy="6494085"/>
          </a:xfrm>
          <a:prstGeom prst="rect">
            <a:avLst/>
          </a:prstGeom>
          <a:solidFill>
            <a:schemeClr val="tx1">
              <a:lumMod val="85000"/>
              <a:lumOff val="15000"/>
            </a:schemeClr>
          </a:solidFill>
          <a:ln>
            <a:solidFill>
              <a:schemeClr val="bg1"/>
            </a:solidFill>
          </a:ln>
        </p:spPr>
        <p:txBody>
          <a:bodyPr wrap="square" rtlCol="0">
            <a:spAutoFit/>
          </a:bodyPr>
          <a:lstStyle/>
          <a:p>
            <a:r>
              <a:rPr lang="en-US" sz="3200" i="1" dirty="0">
                <a:solidFill>
                  <a:schemeClr val="bg1"/>
                </a:solidFill>
                <a:latin typeface="Bernard MT Condensed" panose="02050806060905020404" pitchFamily="18" charset="0"/>
              </a:rPr>
              <a:t>Purpose:</a:t>
            </a:r>
          </a:p>
          <a:p>
            <a:r>
              <a:rPr lang="en-US" sz="3200" i="1" dirty="0">
                <a:solidFill>
                  <a:schemeClr val="bg1"/>
                </a:solidFill>
                <a:latin typeface="Arial Narrow" panose="020B0606020202030204" pitchFamily="34" charset="0"/>
              </a:rPr>
              <a:t>The Iditarod is the most famous sled-dog race in the world. Since its modern-day establishment in 1973 the mushers have traversed the trail from Anchorage to Nome each March. However, due to climate change, snowpacks have been depleted causing major reroutes of the trail in 2003 and 2015. These reroutes fail to maintain the integrity of the race as the results are inconsistent from year to year. In order to keep the race truly fair and grand, it would be wise to reroute the trail permanently on a less vulnerable route that respects historical aspects and maintains the necessities of the great journey. A number of criteria must be met to ensure that this goal is accomplished in a reasonable manner.</a:t>
            </a:r>
          </a:p>
        </p:txBody>
      </p:sp>
      <p:pic>
        <p:nvPicPr>
          <p:cNvPr id="4" name="Picture 3"/>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93714" y="2449685"/>
            <a:ext cx="11875271" cy="7043656"/>
          </a:xfrm>
          <a:prstGeom prst="rect">
            <a:avLst/>
          </a:prstGeom>
        </p:spPr>
      </p:pic>
      <p:sp>
        <p:nvSpPr>
          <p:cNvPr id="16" name="TextBox 15"/>
          <p:cNvSpPr txBox="1"/>
          <p:nvPr/>
        </p:nvSpPr>
        <p:spPr>
          <a:xfrm>
            <a:off x="55366" y="19936468"/>
            <a:ext cx="8016601" cy="1888146"/>
          </a:xfrm>
          <a:prstGeom prst="rect">
            <a:avLst/>
          </a:prstGeom>
          <a:solidFill>
            <a:schemeClr val="tx1">
              <a:lumMod val="85000"/>
              <a:lumOff val="15000"/>
            </a:schemeClr>
          </a:solidFill>
          <a:ln>
            <a:solidFill>
              <a:schemeClr val="bg1"/>
            </a:solidFill>
          </a:ln>
        </p:spPr>
        <p:txBody>
          <a:bodyPr wrap="square" rtlCol="0">
            <a:spAutoFit/>
          </a:bodyPr>
          <a:lstStyle/>
          <a:p>
            <a:r>
              <a:rPr lang="en-US" sz="1667" i="1" dirty="0">
                <a:solidFill>
                  <a:schemeClr val="bg1"/>
                </a:solidFill>
                <a:latin typeface="Bernard MT Condensed" panose="02050806060905020404" pitchFamily="18" charset="0"/>
              </a:rPr>
              <a:t>Works Cited:</a:t>
            </a:r>
          </a:p>
          <a:p>
            <a:pPr marL="304815" indent="-304815">
              <a:buFont typeface="Wingdings" panose="05000000000000000000" pitchFamily="2" charset="2"/>
              <a:buChar char="§"/>
            </a:pPr>
            <a:r>
              <a:rPr lang="en-US" sz="1667" i="1" dirty="0">
                <a:solidFill>
                  <a:schemeClr val="bg1"/>
                </a:solidFill>
                <a:latin typeface="Arial Narrow" panose="020B0606020202030204" pitchFamily="34" charset="0"/>
              </a:rPr>
              <a:t>Mountain Snowpack Map - Alaska.</a:t>
            </a:r>
            <a:r>
              <a:rPr lang="en-US" sz="1667" dirty="0">
                <a:solidFill>
                  <a:schemeClr val="bg1"/>
                </a:solidFill>
                <a:latin typeface="Arial Narrow" panose="020B0606020202030204" pitchFamily="34" charset="0"/>
              </a:rPr>
              <a:t> (2016). Retrieved May 17, 2016, from         http://www.wcc.nrcs.usda.gov/cgibin/ak_snow.pl?state=alaska </a:t>
            </a:r>
          </a:p>
          <a:p>
            <a:pPr marL="304815" indent="-304815">
              <a:buFont typeface="Wingdings" panose="05000000000000000000" pitchFamily="2" charset="2"/>
              <a:buChar char="§"/>
            </a:pPr>
            <a:r>
              <a:rPr lang="en-US" sz="1667" i="1" dirty="0">
                <a:solidFill>
                  <a:schemeClr val="bg1"/>
                </a:solidFill>
                <a:latin typeface="Arial Narrow" panose="020B0606020202030204" pitchFamily="34" charset="0"/>
              </a:rPr>
              <a:t>Alaska Department of Natural Resources. </a:t>
            </a:r>
            <a:r>
              <a:rPr lang="en-US" sz="1667" dirty="0">
                <a:solidFill>
                  <a:schemeClr val="bg1"/>
                </a:solidFill>
                <a:latin typeface="Arial Narrow" panose="020B0606020202030204" pitchFamily="34" charset="0"/>
              </a:rPr>
              <a:t>(1992). Retrieved May 17, 2016, from http://dnr.alaska.gov/ </a:t>
            </a:r>
          </a:p>
          <a:p>
            <a:pPr marL="304815" indent="-304815">
              <a:buFont typeface="Wingdings" panose="05000000000000000000" pitchFamily="2" charset="2"/>
              <a:buChar char="§"/>
            </a:pPr>
            <a:r>
              <a:rPr lang="en-US" sz="1667" i="1" dirty="0">
                <a:solidFill>
                  <a:schemeClr val="bg1"/>
                </a:solidFill>
                <a:latin typeface="Arial Narrow" panose="020B0606020202030204" pitchFamily="34" charset="0"/>
              </a:rPr>
              <a:t>U.S. Geological Survey. </a:t>
            </a:r>
            <a:r>
              <a:rPr lang="en-US" sz="1667" dirty="0">
                <a:solidFill>
                  <a:schemeClr val="bg1"/>
                </a:solidFill>
                <a:latin typeface="Arial Narrow" panose="020B0606020202030204" pitchFamily="34" charset="0"/>
              </a:rPr>
              <a:t>(2016). Retrieved May 17, 2016, from https://www.usgs.gov/</a:t>
            </a:r>
          </a:p>
          <a:p>
            <a:pPr marL="304815" indent="-304815">
              <a:buFont typeface="Wingdings" panose="05000000000000000000" pitchFamily="2" charset="2"/>
              <a:buChar char="§"/>
            </a:pPr>
            <a:r>
              <a:rPr lang="en-US" sz="1667" i="1" dirty="0">
                <a:solidFill>
                  <a:schemeClr val="bg1"/>
                </a:solidFill>
                <a:latin typeface="Arial Narrow" panose="020B0606020202030204" pitchFamily="34" charset="0"/>
              </a:rPr>
              <a:t>ESRI.</a:t>
            </a:r>
            <a:r>
              <a:rPr lang="en-US" sz="1667" dirty="0">
                <a:solidFill>
                  <a:schemeClr val="bg1"/>
                </a:solidFill>
                <a:latin typeface="Arial Narrow" panose="020B0606020202030204" pitchFamily="34" charset="0"/>
              </a:rPr>
              <a:t> (2016). Retrieved May 17, 2016, from http://www.ESRI.com/</a:t>
            </a:r>
            <a:endParaRPr lang="en-US" sz="1667" i="1" dirty="0">
              <a:solidFill>
                <a:schemeClr val="bg1"/>
              </a:solidFill>
              <a:latin typeface="Arial Narrow" panose="020B0606020202030204" pitchFamily="34" charset="0"/>
            </a:endParaRPr>
          </a:p>
        </p:txBody>
      </p:sp>
      <p:sp>
        <p:nvSpPr>
          <p:cNvPr id="23" name="TextBox 22"/>
          <p:cNvSpPr txBox="1"/>
          <p:nvPr/>
        </p:nvSpPr>
        <p:spPr>
          <a:xfrm>
            <a:off x="21889715" y="2449035"/>
            <a:ext cx="10912583" cy="2389950"/>
          </a:xfrm>
          <a:prstGeom prst="rect">
            <a:avLst/>
          </a:prstGeom>
          <a:solidFill>
            <a:schemeClr val="tx1">
              <a:lumMod val="85000"/>
              <a:lumOff val="15000"/>
            </a:schemeClr>
          </a:solidFill>
          <a:ln>
            <a:solidFill>
              <a:schemeClr val="bg1"/>
            </a:solidFill>
          </a:ln>
        </p:spPr>
        <p:txBody>
          <a:bodyPr wrap="square" rtlCol="0">
            <a:spAutoFit/>
          </a:bodyPr>
          <a:lstStyle/>
          <a:p>
            <a:r>
              <a:rPr lang="en-US" sz="2133" i="1" dirty="0">
                <a:solidFill>
                  <a:schemeClr val="bg1"/>
                </a:solidFill>
                <a:latin typeface="Bernard MT Condensed" panose="02050806060905020404" pitchFamily="18" charset="0"/>
              </a:rPr>
              <a:t>Process of Analysis:</a:t>
            </a:r>
          </a:p>
          <a:p>
            <a:r>
              <a:rPr lang="en-US" sz="2133" i="1" dirty="0">
                <a:solidFill>
                  <a:schemeClr val="bg1"/>
                </a:solidFill>
                <a:latin typeface="Arial Narrow" panose="020B0606020202030204" pitchFamily="34" charset="0"/>
              </a:rPr>
              <a:t>It was determined that the trail should start at Fairbanks, as it is the only sizable town in Alaska’s interior. It was also decided that the trail should rejoin at Nikolai to maintain a large portion of the original route. Between these points population, terrain, federal lands, and precipitation were used in order to determine the most appropriate route. With the exception of precipitation (which is the same throughout Central Alaska), a route was deciphered that best fit each the specifications individually (as seen below). These newly created routes were analyzed individually in order to determine which route best fit the specifications.</a:t>
            </a:r>
          </a:p>
        </p:txBody>
      </p:sp>
      <p:sp>
        <p:nvSpPr>
          <p:cNvPr id="20" name="TextBox 19"/>
          <p:cNvSpPr txBox="1"/>
          <p:nvPr/>
        </p:nvSpPr>
        <p:spPr>
          <a:xfrm>
            <a:off x="8204358" y="16723879"/>
            <a:ext cx="13542329" cy="5537350"/>
          </a:xfrm>
          <a:prstGeom prst="rect">
            <a:avLst/>
          </a:prstGeom>
          <a:solidFill>
            <a:schemeClr val="tx1">
              <a:lumMod val="85000"/>
              <a:lumOff val="15000"/>
            </a:schemeClr>
          </a:solidFill>
          <a:ln>
            <a:solidFill>
              <a:schemeClr val="bg1"/>
            </a:solidFill>
          </a:ln>
        </p:spPr>
        <p:txBody>
          <a:bodyPr wrap="square" rtlCol="0">
            <a:spAutoFit/>
          </a:bodyPr>
          <a:lstStyle/>
          <a:p>
            <a:r>
              <a:rPr lang="en-US" sz="2933" i="1" dirty="0">
                <a:solidFill>
                  <a:schemeClr val="bg1"/>
                </a:solidFill>
                <a:latin typeface="Bernard MT Condensed" panose="02050806060905020404" pitchFamily="18" charset="0"/>
              </a:rPr>
              <a:t>Solution:</a:t>
            </a:r>
          </a:p>
          <a:p>
            <a:r>
              <a:rPr lang="en-US" sz="2950" i="1" dirty="0">
                <a:solidFill>
                  <a:schemeClr val="bg1"/>
                </a:solidFill>
                <a:latin typeface="Arial Narrow" panose="020B0606020202030204" pitchFamily="34" charset="0"/>
              </a:rPr>
              <a:t>By taking into account maintaining as much of the original trail as possible, ensuring similar length, heading northwards where the climate is more ideal, taking advantage of federal lands, avoiding rugged areas, and passing through villages necessary to resupply along the way the final routing was selected. It is recommended that a route be taken which continues the historic ceremonial start in Anchorage mirroring the 2016 start, before starting officially in the large-city of Fairbanks, after which the trail will travel through unique landscapes along current winter trails before rejoining the historical trail in Nikolai. The new trail has a length of 1021/1044 miles, compared to the current length of 975/998 miles (an addition of 146 miles). This route should be an appealing alternative to the historic, yet increasingly inconsistent current route.  It is likely that this more northerly route will remain consistently snow-covered even with the rapidly changing climate.</a:t>
            </a:r>
          </a:p>
        </p:txBody>
      </p:sp>
      <p:sp>
        <p:nvSpPr>
          <p:cNvPr id="26" name="Rectangle 25"/>
          <p:cNvSpPr/>
          <p:nvPr/>
        </p:nvSpPr>
        <p:spPr>
          <a:xfrm>
            <a:off x="12110261" y="8985073"/>
            <a:ext cx="9633183" cy="508269"/>
          </a:xfrm>
          <a:prstGeom prst="rect">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56"/>
          </a:p>
        </p:txBody>
      </p:sp>
      <p:sp>
        <p:nvSpPr>
          <p:cNvPr id="25" name="TextBox 24"/>
          <p:cNvSpPr txBox="1"/>
          <p:nvPr/>
        </p:nvSpPr>
        <p:spPr>
          <a:xfrm>
            <a:off x="15503638" y="9004705"/>
            <a:ext cx="5246009" cy="584775"/>
          </a:xfrm>
          <a:prstGeom prst="rect">
            <a:avLst/>
          </a:prstGeom>
          <a:noFill/>
          <a:ln>
            <a:noFill/>
          </a:ln>
        </p:spPr>
        <p:txBody>
          <a:bodyPr wrap="square" rtlCol="0">
            <a:spAutoFit/>
          </a:bodyPr>
          <a:lstStyle/>
          <a:p>
            <a:r>
              <a:rPr lang="en-US" sz="3200" dirty="0">
                <a:solidFill>
                  <a:schemeClr val="bg1"/>
                </a:solidFill>
                <a:latin typeface="Bernard MT Condensed" panose="02050806060905020404" pitchFamily="18" charset="0"/>
              </a:rPr>
              <a:t>Individual Criteria</a:t>
            </a:r>
          </a:p>
        </p:txBody>
      </p:sp>
      <p:sp>
        <p:nvSpPr>
          <p:cNvPr id="27" name="Rectangle 26"/>
          <p:cNvSpPr/>
          <p:nvPr/>
        </p:nvSpPr>
        <p:spPr>
          <a:xfrm>
            <a:off x="93714" y="9543834"/>
            <a:ext cx="11887057" cy="502970"/>
          </a:xfrm>
          <a:prstGeom prst="rect">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56"/>
          </a:p>
        </p:txBody>
      </p:sp>
      <p:sp>
        <p:nvSpPr>
          <p:cNvPr id="24" name="TextBox 23"/>
          <p:cNvSpPr txBox="1"/>
          <p:nvPr/>
        </p:nvSpPr>
        <p:spPr>
          <a:xfrm>
            <a:off x="3628367" y="9539751"/>
            <a:ext cx="7540279" cy="584775"/>
          </a:xfrm>
          <a:prstGeom prst="rect">
            <a:avLst/>
          </a:prstGeom>
          <a:noFill/>
          <a:ln>
            <a:noFill/>
          </a:ln>
        </p:spPr>
        <p:txBody>
          <a:bodyPr wrap="square" rtlCol="0">
            <a:spAutoFit/>
          </a:bodyPr>
          <a:lstStyle/>
          <a:p>
            <a:r>
              <a:rPr lang="en-US" sz="3200" dirty="0">
                <a:solidFill>
                  <a:schemeClr val="bg1"/>
                </a:solidFill>
                <a:latin typeface="Bernard MT Condensed" panose="02050806060905020404" pitchFamily="18" charset="0"/>
              </a:rPr>
              <a:t>Snowpacks over 5-Year Intervals</a:t>
            </a:r>
          </a:p>
        </p:txBody>
      </p:sp>
      <p:pic>
        <p:nvPicPr>
          <p:cNvPr id="10" name="Picture 9"/>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1879079" y="12436140"/>
            <a:ext cx="10923218" cy="9382749"/>
          </a:xfrm>
          <a:prstGeom prst="rect">
            <a:avLst/>
          </a:prstGeom>
        </p:spPr>
      </p:pic>
      <p:sp>
        <p:nvSpPr>
          <p:cNvPr id="28" name="Rectangle 27"/>
          <p:cNvSpPr/>
          <p:nvPr/>
        </p:nvSpPr>
        <p:spPr>
          <a:xfrm>
            <a:off x="21879079" y="11777096"/>
            <a:ext cx="10923218" cy="532333"/>
          </a:xfrm>
          <a:prstGeom prst="rect">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56"/>
          </a:p>
        </p:txBody>
      </p:sp>
      <p:sp>
        <p:nvSpPr>
          <p:cNvPr id="30" name="TextBox 29"/>
          <p:cNvSpPr txBox="1"/>
          <p:nvPr/>
        </p:nvSpPr>
        <p:spPr>
          <a:xfrm>
            <a:off x="25464924" y="11816194"/>
            <a:ext cx="6214366" cy="584775"/>
          </a:xfrm>
          <a:prstGeom prst="rect">
            <a:avLst/>
          </a:prstGeom>
          <a:noFill/>
          <a:ln>
            <a:noFill/>
          </a:ln>
        </p:spPr>
        <p:txBody>
          <a:bodyPr wrap="square" rtlCol="0">
            <a:spAutoFit/>
          </a:bodyPr>
          <a:lstStyle/>
          <a:p>
            <a:r>
              <a:rPr lang="en-US" sz="3200" dirty="0">
                <a:solidFill>
                  <a:schemeClr val="bg1"/>
                </a:solidFill>
                <a:latin typeface="Bernard MT Condensed" panose="02050806060905020404" pitchFamily="18" charset="0"/>
              </a:rPr>
              <a:t>Recommended New Route</a:t>
            </a:r>
          </a:p>
        </p:txBody>
      </p:sp>
      <p:pic>
        <p:nvPicPr>
          <p:cNvPr id="31" name="Picture 30" descr="G:\_GeospatialTechnology\Final Project Info 2015\DMHGISLogo.pn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0161120" y="1118"/>
            <a:ext cx="2641177" cy="2475436"/>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p:cNvPicPr>
            <a:picLocks noChangeAspect="1"/>
          </p:cNvPicPr>
          <p:nvPr/>
        </p:nvPicPr>
        <p:blipFill>
          <a:blip r:embed="rId20"/>
          <a:stretch>
            <a:fillRect/>
          </a:stretch>
        </p:blipFill>
        <p:spPr>
          <a:xfrm>
            <a:off x="313478" y="425343"/>
            <a:ext cx="2247787" cy="1600119"/>
          </a:xfrm>
          <a:prstGeom prst="rect">
            <a:avLst/>
          </a:prstGeom>
        </p:spPr>
      </p:pic>
      <p:sp>
        <p:nvSpPr>
          <p:cNvPr id="32" name="TextBox 31"/>
          <p:cNvSpPr txBox="1"/>
          <p:nvPr/>
        </p:nvSpPr>
        <p:spPr>
          <a:xfrm>
            <a:off x="6324017" y="10149475"/>
            <a:ext cx="445084" cy="420756"/>
          </a:xfrm>
          <a:prstGeom prst="rect">
            <a:avLst/>
          </a:prstGeom>
          <a:solidFill>
            <a:schemeClr val="accent6">
              <a:lumMod val="20000"/>
              <a:lumOff val="80000"/>
            </a:schemeClr>
          </a:solidFill>
        </p:spPr>
        <p:txBody>
          <a:bodyPr wrap="square" rtlCol="0">
            <a:spAutoFit/>
          </a:bodyPr>
          <a:lstStyle/>
          <a:p>
            <a:r>
              <a:rPr lang="en-US" sz="1067" b="1" dirty="0">
                <a:latin typeface="Arial" panose="020B0604020202020204" pitchFamily="34" charset="0"/>
                <a:cs typeface="Arial" panose="020B0604020202020204" pitchFamily="34" charset="0"/>
              </a:rPr>
              <a:t>1985</a:t>
            </a:r>
          </a:p>
        </p:txBody>
      </p:sp>
      <p:sp>
        <p:nvSpPr>
          <p:cNvPr id="33" name="TextBox 32"/>
          <p:cNvSpPr txBox="1"/>
          <p:nvPr/>
        </p:nvSpPr>
        <p:spPr>
          <a:xfrm>
            <a:off x="2775681" y="423228"/>
            <a:ext cx="5049674" cy="1687513"/>
          </a:xfrm>
          <a:prstGeom prst="rect">
            <a:avLst/>
          </a:prstGeom>
          <a:noFill/>
        </p:spPr>
        <p:txBody>
          <a:bodyPr wrap="square" rtlCol="0">
            <a:spAutoFit/>
          </a:bodyPr>
          <a:lstStyle>
            <a:defPPr>
              <a:defRPr lang="en-US"/>
            </a:defPPr>
            <a:lvl1pPr marL="0" algn="l" defTabSz="2633209" rtl="0" eaLnBrk="1" latinLnBrk="0" hangingPunct="1">
              <a:defRPr sz="5183" kern="1200">
                <a:solidFill>
                  <a:schemeClr val="tx1"/>
                </a:solidFill>
                <a:latin typeface="+mn-lt"/>
                <a:ea typeface="+mn-ea"/>
                <a:cs typeface="+mn-cs"/>
              </a:defRPr>
            </a:lvl1pPr>
            <a:lvl2pPr marL="1316604" algn="l" defTabSz="2633209" rtl="0" eaLnBrk="1" latinLnBrk="0" hangingPunct="1">
              <a:defRPr sz="5183" kern="1200">
                <a:solidFill>
                  <a:schemeClr val="tx1"/>
                </a:solidFill>
                <a:latin typeface="+mn-lt"/>
                <a:ea typeface="+mn-ea"/>
                <a:cs typeface="+mn-cs"/>
              </a:defRPr>
            </a:lvl2pPr>
            <a:lvl3pPr marL="2633209" algn="l" defTabSz="2633209" rtl="0" eaLnBrk="1" latinLnBrk="0" hangingPunct="1">
              <a:defRPr sz="5183" kern="1200">
                <a:solidFill>
                  <a:schemeClr val="tx1"/>
                </a:solidFill>
                <a:latin typeface="+mn-lt"/>
                <a:ea typeface="+mn-ea"/>
                <a:cs typeface="+mn-cs"/>
              </a:defRPr>
            </a:lvl3pPr>
            <a:lvl4pPr marL="3949813" algn="l" defTabSz="2633209" rtl="0" eaLnBrk="1" latinLnBrk="0" hangingPunct="1">
              <a:defRPr sz="5183" kern="1200">
                <a:solidFill>
                  <a:schemeClr val="tx1"/>
                </a:solidFill>
                <a:latin typeface="+mn-lt"/>
                <a:ea typeface="+mn-ea"/>
                <a:cs typeface="+mn-cs"/>
              </a:defRPr>
            </a:lvl4pPr>
            <a:lvl5pPr marL="5266417" algn="l" defTabSz="2633209" rtl="0" eaLnBrk="1" latinLnBrk="0" hangingPunct="1">
              <a:defRPr sz="5183" kern="1200">
                <a:solidFill>
                  <a:schemeClr val="tx1"/>
                </a:solidFill>
                <a:latin typeface="+mn-lt"/>
                <a:ea typeface="+mn-ea"/>
                <a:cs typeface="+mn-cs"/>
              </a:defRPr>
            </a:lvl5pPr>
            <a:lvl6pPr marL="6583022" algn="l" defTabSz="2633209" rtl="0" eaLnBrk="1" latinLnBrk="0" hangingPunct="1">
              <a:defRPr sz="5183" kern="1200">
                <a:solidFill>
                  <a:schemeClr val="tx1"/>
                </a:solidFill>
                <a:latin typeface="+mn-lt"/>
                <a:ea typeface="+mn-ea"/>
                <a:cs typeface="+mn-cs"/>
              </a:defRPr>
            </a:lvl6pPr>
            <a:lvl7pPr marL="7899626" algn="l" defTabSz="2633209" rtl="0" eaLnBrk="1" latinLnBrk="0" hangingPunct="1">
              <a:defRPr sz="5183" kern="1200">
                <a:solidFill>
                  <a:schemeClr val="tx1"/>
                </a:solidFill>
                <a:latin typeface="+mn-lt"/>
                <a:ea typeface="+mn-ea"/>
                <a:cs typeface="+mn-cs"/>
              </a:defRPr>
            </a:lvl7pPr>
            <a:lvl8pPr marL="9216230" algn="l" defTabSz="2633209" rtl="0" eaLnBrk="1" latinLnBrk="0" hangingPunct="1">
              <a:defRPr sz="5183" kern="1200">
                <a:solidFill>
                  <a:schemeClr val="tx1"/>
                </a:solidFill>
                <a:latin typeface="+mn-lt"/>
                <a:ea typeface="+mn-ea"/>
                <a:cs typeface="+mn-cs"/>
              </a:defRPr>
            </a:lvl8pPr>
            <a:lvl9pPr marL="10532835" algn="l" defTabSz="2633209" rtl="0" eaLnBrk="1" latinLnBrk="0" hangingPunct="1">
              <a:defRPr sz="5183" kern="1200">
                <a:solidFill>
                  <a:schemeClr val="tx1"/>
                </a:solidFill>
                <a:latin typeface="+mn-lt"/>
                <a:ea typeface="+mn-ea"/>
                <a:cs typeface="+mn-cs"/>
              </a:defRPr>
            </a:lvl9pPr>
          </a:lstStyle>
          <a:p>
            <a:r>
              <a:rPr lang="en-US" dirty="0" smtClean="0">
                <a:solidFill>
                  <a:schemeClr val="bg1"/>
                </a:solidFill>
              </a:rPr>
              <a:t>Henry Hall and Lauren </a:t>
            </a:r>
            <a:r>
              <a:rPr lang="en-US" dirty="0" err="1" smtClean="0">
                <a:solidFill>
                  <a:schemeClr val="bg1"/>
                </a:solidFill>
              </a:rPr>
              <a:t>Granata</a:t>
            </a:r>
            <a:endParaRPr lang="en-US" dirty="0">
              <a:solidFill>
                <a:schemeClr val="bg1"/>
              </a:solidFill>
            </a:endParaRPr>
          </a:p>
        </p:txBody>
      </p:sp>
    </p:spTree>
    <p:extLst>
      <p:ext uri="{BB962C8B-B14F-4D97-AF65-F5344CB8AC3E}">
        <p14:creationId xmlns:p14="http://schemas.microsoft.com/office/powerpoint/2010/main" val="10993374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740</TotalTime>
  <Words>512</Words>
  <Application>Microsoft Office PowerPoint</Application>
  <PresentationFormat>Custom</PresentationFormat>
  <Paragraphs>17</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Arial Narrow</vt:lpstr>
      <vt:lpstr>Bernard MT Condensed</vt:lpstr>
      <vt:lpstr>Calibri</vt:lpstr>
      <vt:lpstr>Calibri Light</vt:lpstr>
      <vt:lpstr>Wingdings</vt:lpstr>
      <vt:lpstr>Office Theme</vt:lpstr>
      <vt:lpstr>PowerPoint Presentation</vt:lpstr>
    </vt:vector>
  </TitlesOfParts>
  <Company>LCPS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HENRY HALL (726529)</dc:creator>
  <cp:lastModifiedBy>Lauren Gould</cp:lastModifiedBy>
  <cp:revision>58</cp:revision>
  <dcterms:created xsi:type="dcterms:W3CDTF">2016-04-27T13:09:07Z</dcterms:created>
  <dcterms:modified xsi:type="dcterms:W3CDTF">2016-05-23T19:25:52Z</dcterms:modified>
</cp:coreProperties>
</file>